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127926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133402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47942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1336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4793551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